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6" d="100"/>
          <a:sy n="116" d="100"/>
        </p:scale>
        <p:origin x="156" y="10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7/19/2017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7/19/2017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2574034" cy="679545"/>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75974"/>
            <a:ext cx="2574034" cy="679545"/>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38" y="172192"/>
            <a:ext cx="2574034" cy="679545"/>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286" y="152909"/>
            <a:ext cx="2574034" cy="679545"/>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8638" y="172192"/>
            <a:ext cx="2574034" cy="679545"/>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2408</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220</cp:revision>
  <cp:lastPrinted>2016-07-18T17:32:49Z</cp:lastPrinted>
  <dcterms:created xsi:type="dcterms:W3CDTF">2016-06-28T14:05:07Z</dcterms:created>
  <dcterms:modified xsi:type="dcterms:W3CDTF">2017-07-19T20:26:53Z</dcterms:modified>
  <cp:category/>
</cp:coreProperties>
</file>